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8" r:id="rId2"/>
    <p:sldId id="260" r:id="rId3"/>
    <p:sldId id="261" r:id="rId4"/>
    <p:sldId id="262" r:id="rId5"/>
  </p:sldIdLst>
  <p:sldSz cx="12192000" cy="6858000"/>
  <p:notesSz cx="6858000" cy="9144000"/>
  <p:defaultTextStyle>
    <a:defPPr rtl="0"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2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033CB3-7F95-41E1-81BF-E8064342392D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977E94-A6AB-4E02-8E43-E89F9CF4757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1C10190-6A87-4EFF-B67B-FD2B4955DE6B}" type="datetime1">
              <a:rPr lang="ru-RU" noProof="0" smtClean="0"/>
              <a:t>29.04.2019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ED491D0-8E1B-49C7-849B-A28568D9449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041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839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D273F9-4EFF-4F0B-9DF4-01F988EA6D1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21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89B750-52B5-4380-A24A-7530EE5DCF6F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13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F49962-1D0D-4F31-AB9F-D72B431EE16F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0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4A3FD9A-4A31-4F86-93A4-8837C3CDE1A3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23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389B495-48D3-4554-8EC7-73D4659C5407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21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FFF7-E2BC-4B90-8333-1B79B63513B3}" type="datetime1">
              <a:rPr lang="ru-RU" smtClean="0"/>
              <a:pPr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58601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63059E1-7810-4134-BA30-CD168ACA1ED0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190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C8DD942-3932-490C-965E-CE019573200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32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F23EE73-29DE-4D32-853F-71E261A37FAC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21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3AA2DE-E044-4C5E-88E8-826FD672C224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68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689F6FF-325E-4839-A110-B16E8C0199B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36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BFFF7-E2BC-4B90-8333-1B79B63513B3}" type="datetime1">
              <a:rPr lang="ru-RU" smtClean="0"/>
              <a:pPr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48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dirty="0" smtClean="0"/>
              <a:t>Тренинг базовых </a:t>
            </a:r>
            <a:r>
              <a:rPr lang="ru-RU" dirty="0" err="1" smtClean="0"/>
              <a:t>тьюторских</a:t>
            </a:r>
            <a:r>
              <a:rPr lang="ru-RU" dirty="0" smtClean="0"/>
              <a:t> компетенций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ru-RU" dirty="0" err="1" smtClean="0"/>
              <a:t>Обшаров</a:t>
            </a:r>
            <a:r>
              <a:rPr lang="ru-RU" dirty="0" smtClean="0"/>
              <a:t> К.И</a:t>
            </a:r>
            <a:r>
              <a:rPr lang="ru-RU" smtClean="0"/>
              <a:t>.,  10.04.2018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6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Этапы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</a:t>
            </a: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ru-RU" dirty="0" smtClean="0"/>
              <a:t>Получение согласие на взаимодействие с </a:t>
            </a:r>
            <a:r>
              <a:rPr lang="ru-RU" dirty="0" err="1" smtClean="0"/>
              <a:t>тьютором</a:t>
            </a:r>
            <a:endParaRPr lang="ru-RU" dirty="0" smtClean="0"/>
          </a:p>
          <a:p>
            <a:pPr rtl="0"/>
            <a:r>
              <a:rPr lang="ru-RU" dirty="0" smtClean="0"/>
              <a:t>Проявление </a:t>
            </a:r>
            <a:r>
              <a:rPr lang="ru-RU" dirty="0" err="1" smtClean="0"/>
              <a:t>субъектности</a:t>
            </a:r>
            <a:r>
              <a:rPr lang="ru-RU" dirty="0" smtClean="0"/>
              <a:t> </a:t>
            </a:r>
            <a:r>
              <a:rPr lang="ru-RU" dirty="0" err="1" smtClean="0"/>
              <a:t>тьюторанта</a:t>
            </a:r>
            <a:endParaRPr lang="ru-RU" dirty="0" smtClean="0"/>
          </a:p>
          <a:p>
            <a:pPr rtl="0"/>
            <a:r>
              <a:rPr lang="ru-RU" dirty="0" smtClean="0"/>
              <a:t>Формирование запроса</a:t>
            </a:r>
          </a:p>
          <a:p>
            <a:pPr rtl="0"/>
            <a:r>
              <a:rPr lang="ru-RU" dirty="0" smtClean="0"/>
              <a:t>Определение зоны ближайшего развития</a:t>
            </a:r>
          </a:p>
          <a:p>
            <a:pPr rtl="0"/>
            <a:r>
              <a:rPr lang="ru-RU" dirty="0" smtClean="0"/>
              <a:t>Конструирование пробного действия</a:t>
            </a:r>
          </a:p>
          <a:p>
            <a:pPr rtl="0"/>
            <a:r>
              <a:rPr lang="ru-RU" dirty="0" smtClean="0"/>
              <a:t>Реализация пробы</a:t>
            </a:r>
          </a:p>
          <a:p>
            <a:pPr rtl="0"/>
            <a:r>
              <a:rPr lang="ru-RU" dirty="0" smtClean="0"/>
              <a:t>Рефлексия</a:t>
            </a:r>
          </a:p>
          <a:p>
            <a:pPr rtl="0"/>
            <a:r>
              <a:rPr lang="ru-RU" dirty="0" smtClean="0"/>
              <a:t>Второй шаг развития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35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Базовые </a:t>
            </a:r>
            <a:r>
              <a:rPr lang="ru-RU" dirty="0" err="1" smtClean="0"/>
              <a:t>тьюторские</a:t>
            </a:r>
            <a:r>
              <a:rPr lang="ru-RU" dirty="0" smtClean="0"/>
              <a:t> компетенции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Уметь приглашать в </a:t>
            </a:r>
            <a:r>
              <a:rPr lang="ru-RU" dirty="0" err="1" smtClean="0"/>
              <a:t>тьюториал</a:t>
            </a:r>
            <a:endParaRPr lang="ru-RU" dirty="0" smtClean="0"/>
          </a:p>
          <a:p>
            <a:r>
              <a:rPr lang="ru-RU" dirty="0" smtClean="0"/>
              <a:t>Замечать невербальные признаки увлеченности </a:t>
            </a:r>
            <a:r>
              <a:rPr lang="ru-RU" dirty="0" err="1" smtClean="0"/>
              <a:t>тьюторанта</a:t>
            </a:r>
            <a:endParaRPr lang="ru-RU" dirty="0" smtClean="0"/>
          </a:p>
          <a:p>
            <a:r>
              <a:rPr lang="ru-RU" dirty="0" smtClean="0"/>
              <a:t>Замечать противоречия в вербальном и невербальном проявлении </a:t>
            </a:r>
            <a:r>
              <a:rPr lang="ru-RU" dirty="0" err="1" smtClean="0"/>
              <a:t>тьюторанта</a:t>
            </a:r>
            <a:endParaRPr lang="ru-RU" dirty="0" smtClean="0"/>
          </a:p>
          <a:p>
            <a:r>
              <a:rPr lang="ru-RU" dirty="0" smtClean="0"/>
              <a:t>Уметь задавать уточняющие и </a:t>
            </a:r>
            <a:r>
              <a:rPr lang="ru-RU" dirty="0" err="1" smtClean="0"/>
              <a:t>проблематизирующие</a:t>
            </a:r>
            <a:r>
              <a:rPr lang="ru-RU" dirty="0" smtClean="0"/>
              <a:t> вопросы.</a:t>
            </a:r>
          </a:p>
          <a:p>
            <a:r>
              <a:rPr lang="ru-RU" dirty="0" smtClean="0"/>
              <a:t>Уметь замечать и работать с сопротивлением клиента</a:t>
            </a:r>
          </a:p>
          <a:p>
            <a:r>
              <a:rPr lang="ru-RU" dirty="0" smtClean="0"/>
              <a:t>Уметь определить зону ближайшего развития</a:t>
            </a:r>
          </a:p>
          <a:p>
            <a:r>
              <a:rPr lang="ru-RU" dirty="0" smtClean="0"/>
              <a:t>Соблюдать баланс риска и безопасности при конструировании пробного действия и </a:t>
            </a:r>
            <a:r>
              <a:rPr lang="ru-RU" dirty="0" err="1" smtClean="0"/>
              <a:t>др</a:t>
            </a:r>
            <a:r>
              <a:rPr lang="mr-IN" dirty="0" smtClean="0"/>
              <a:t>…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13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Тренинг базовых компетенций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Взять на себя эту роль. Презентация </a:t>
            </a:r>
            <a:r>
              <a:rPr lang="ru-RU" dirty="0" err="1" smtClean="0"/>
              <a:t>тьюторов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 играем. </a:t>
            </a:r>
            <a:r>
              <a:rPr lang="ru-RU" dirty="0" err="1" smtClean="0"/>
              <a:t>Тьюторант</a:t>
            </a:r>
            <a:r>
              <a:rPr lang="ru-RU" dirty="0" smtClean="0"/>
              <a:t> предъявляет ситуацию, которая его по-настоящему волнует.</a:t>
            </a:r>
          </a:p>
          <a:p>
            <a:r>
              <a:rPr lang="ru-RU" dirty="0" smtClean="0"/>
              <a:t>Обратная связь по поводу действий </a:t>
            </a:r>
            <a:r>
              <a:rPr lang="ru-RU" dirty="0" err="1" smtClean="0"/>
              <a:t>тьютора</a:t>
            </a:r>
            <a:r>
              <a:rPr lang="ru-RU" dirty="0" smtClean="0"/>
              <a:t>, а не его личности</a:t>
            </a:r>
          </a:p>
          <a:p>
            <a:r>
              <a:rPr lang="ru-RU" smtClean="0"/>
              <a:t>Рефлексия</a:t>
            </a: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4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124</Words>
  <Application>Microsoft Office PowerPoint</Application>
  <PresentationFormat>Произвольный</PresentationFormat>
  <Paragraphs>26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Тренинг базовых тьюторских компетенций</vt:lpstr>
      <vt:lpstr>Этапы тьюторского сопровождения</vt:lpstr>
      <vt:lpstr>Базовые тьюторские компетенции</vt:lpstr>
      <vt:lpstr>Тренинг базовых компетенций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Событийность пробы</dc:title>
  <dc:creator>Психолог</dc:creator>
  <cp:lastModifiedBy>Аверина Светлана Сергеевна</cp:lastModifiedBy>
  <cp:revision>6</cp:revision>
  <dcterms:created xsi:type="dcterms:W3CDTF">2018-05-17T04:55:27Z</dcterms:created>
  <dcterms:modified xsi:type="dcterms:W3CDTF">2019-04-29T05:42:33Z</dcterms:modified>
</cp:coreProperties>
</file>